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64704B1-1915-4AAE-AA53-0495F6750049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2C9030E-A220-4DB4-9E35-8B4F5C13664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04B1-1915-4AAE-AA53-0495F6750049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9030E-A220-4DB4-9E35-8B4F5C136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04B1-1915-4AAE-AA53-0495F6750049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9030E-A220-4DB4-9E35-8B4F5C13664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04B1-1915-4AAE-AA53-0495F6750049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9030E-A220-4DB4-9E35-8B4F5C13664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64704B1-1915-4AAE-AA53-0495F6750049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2C9030E-A220-4DB4-9E35-8B4F5C13664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04B1-1915-4AAE-AA53-0495F6750049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9030E-A220-4DB4-9E35-8B4F5C13664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04B1-1915-4AAE-AA53-0495F6750049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9030E-A220-4DB4-9E35-8B4F5C13664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04B1-1915-4AAE-AA53-0495F6750049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9030E-A220-4DB4-9E35-8B4F5C13664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04B1-1915-4AAE-AA53-0495F6750049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9030E-A220-4DB4-9E35-8B4F5C13664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04B1-1915-4AAE-AA53-0495F6750049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9030E-A220-4DB4-9E35-8B4F5C13664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04B1-1915-4AAE-AA53-0495F6750049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9030E-A220-4DB4-9E35-8B4F5C13664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4704B1-1915-4AAE-AA53-0495F6750049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C9030E-A220-4DB4-9E35-8B4F5C136645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«Исследуем школьное молоко»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Кружок «Я – исследователь» 6 </a:t>
            </a:r>
            <a:r>
              <a:rPr lang="ru-RU" dirty="0" err="1" smtClean="0">
                <a:solidFill>
                  <a:srgbClr val="00B0F0"/>
                </a:solidFill>
              </a:rPr>
              <a:t>кл</a:t>
            </a:r>
            <a:r>
              <a:rPr lang="ru-RU" dirty="0" smtClean="0">
                <a:solidFill>
                  <a:srgbClr val="00B0F0"/>
                </a:solidFill>
              </a:rPr>
              <a:t>.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Руководитель: </a:t>
            </a:r>
            <a:r>
              <a:rPr lang="ru-RU" dirty="0" err="1" smtClean="0">
                <a:solidFill>
                  <a:srgbClr val="00B0F0"/>
                </a:solidFill>
              </a:rPr>
              <a:t>Дежина</a:t>
            </a:r>
            <a:r>
              <a:rPr lang="ru-RU" dirty="0" smtClean="0">
                <a:solidFill>
                  <a:srgbClr val="00B0F0"/>
                </a:solidFill>
              </a:rPr>
              <a:t> Н.Н., учитель биологии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4" name="Рисунок 3" descr="C:\Users\vlasenko\Desktop\IMG_873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71480"/>
            <a:ext cx="3643338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vlasenko\Desktop\IMG_873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571480"/>
            <a:ext cx="360784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vlasenko\Desktop\IMG_873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357694"/>
            <a:ext cx="3186109" cy="2263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</TotalTime>
  <Words>21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Начальная</vt:lpstr>
      <vt:lpstr>«Исследуем школьное молоко»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«Исследуем школьное молоко»</dc:title>
  <dc:creator>vlasenko</dc:creator>
  <cp:lastModifiedBy>vlasenko</cp:lastModifiedBy>
  <cp:revision>1</cp:revision>
  <dcterms:created xsi:type="dcterms:W3CDTF">2015-09-24T11:40:16Z</dcterms:created>
  <dcterms:modified xsi:type="dcterms:W3CDTF">2015-09-24T11:46:35Z</dcterms:modified>
</cp:coreProperties>
</file>