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57" r:id="rId4"/>
    <p:sldId id="272" r:id="rId5"/>
    <p:sldId id="262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230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934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99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10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929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373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39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136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9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316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548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F02-EF22-494E-83C7-6EA7D119F8BD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B27F-9BD4-4B67-940A-41832640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62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1785926"/>
            <a:ext cx="550072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и персонализированная программа наставничества.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442913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географии МБОУ СОШ №10 им. А.С.Пушкина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Панулина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Маргарита Юрьевна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597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317054" cy="6152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8000"/>
              </a:lnSpc>
              <a:spcAft>
                <a:spcPts val="60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Одной из технологий профессионального развития педагога служит </a:t>
            </a:r>
            <a:r>
              <a:rPr lang="ru-RU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индивидуальный образовательный маршрут. </a:t>
            </a:r>
            <a:endParaRPr lang="ru-R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98000"/>
              </a:lnSpc>
              <a:spcAft>
                <a:spcPts val="60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Индивидуальный образовательный маршрут 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– это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личный, отличающийся характерными признаками  путь следования, который  представляет собой целенаправленно проектируемую дифференцированную образовательную программу, обеспечивающую педагогу разработку и реализацию личной программы   профессионального развития при осуществлении методического сопровождения. </a:t>
            </a:r>
            <a:endParaRPr lang="ru-R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98000"/>
              </a:lnSpc>
              <a:spcAft>
                <a:spcPts val="60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Основанием для повышения мастерства педагогов 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в форме построения индивидуального образовательного маршрута являются: </a:t>
            </a:r>
            <a:endParaRPr lang="ru-R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103000"/>
              </a:lnSpc>
              <a:spcAft>
                <a:spcPts val="44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изменения, происходящие в образовании; </a:t>
            </a:r>
            <a:endParaRPr lang="ru-R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103000"/>
              </a:lnSpc>
              <a:spcAft>
                <a:spcPts val="44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запросы и потребности участников образовательного процесса.</a:t>
            </a:r>
            <a:endParaRPr lang="ru-R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>
              <a:lnSpc>
                <a:spcPct val="103000"/>
              </a:lnSpc>
              <a:spcAft>
                <a:spcPts val="445"/>
              </a:spcAft>
            </a:pPr>
            <a:r>
              <a:rPr lang="ru-RU" dirty="0">
                <a:solidFill>
                  <a:srgbClr val="FF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 </a:t>
            </a:r>
            <a:endParaRPr lang="ru-RU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3000"/>
              </a:lnSpc>
              <a:spcAft>
                <a:spcPts val="445"/>
              </a:spcAft>
            </a:pPr>
            <a:r>
              <a:rPr lang="ru-RU" dirty="0">
                <a:solidFill>
                  <a:srgbClr val="FF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 </a:t>
            </a:r>
            <a:endParaRPr lang="ru-RU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australiangenomics.org.au/wp-content/uploads/2021/11/shutterstock_449191870-sca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357694"/>
            <a:ext cx="4247408" cy="23792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857232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  <a:latin typeface="Georgia" pitchFamily="18" charset="0"/>
              </a:rPr>
              <a:t>Форсайт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(от англ.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Foresight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— взгляд в будущее, предвидение) – инновационный инструмент моделирования будущего. </a:t>
            </a:r>
          </a:p>
          <a:p>
            <a:pPr algn="just"/>
            <a:endParaRPr lang="ru-RU" sz="280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  <a:p>
            <a:pPr algn="just"/>
            <a:r>
              <a:rPr lang="ru-RU" sz="2800" b="1" u="sng" dirty="0" smtClean="0">
                <a:solidFill>
                  <a:srgbClr val="002060"/>
                </a:solidFill>
                <a:latin typeface="Georgia" pitchFamily="18" charset="0"/>
              </a:rPr>
              <a:t>Форсайт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– это технология, которая позволяет кругу лиц, которые участвуют в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форсайте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, договориться по поводу образа будущего, своих действий по поводу этого будущего, и своего желаемого будущего.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64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0b8e6f4a1d76ec987368fd81b3f7611fe1c24fb6-817626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858180" cy="5674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0534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Форсайт - это процесс, который включает в себя следующие этапы: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b="1" dirty="0" smtClean="0">
                <a:latin typeface="Georgia" pitchFamily="18" charset="0"/>
              </a:rPr>
              <a:t>Анализ существующих позиций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b="1" dirty="0" smtClean="0">
                <a:latin typeface="Georgia" pitchFamily="18" charset="0"/>
              </a:rPr>
              <a:t>Создание образа вероятного будущего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b="1" dirty="0" smtClean="0">
                <a:latin typeface="Georgia" pitchFamily="18" charset="0"/>
              </a:rPr>
              <a:t>Обратное движение с целью определения реалистичности вероятного будущего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b="1" dirty="0" smtClean="0">
                <a:latin typeface="Georgia" pitchFamily="18" charset="0"/>
              </a:rPr>
              <a:t>Создание сценария перехода из настоящего в желаемое будущее в виде "дорожной карты".</a:t>
            </a:r>
          </a:p>
          <a:p>
            <a:pPr algn="just"/>
            <a:endParaRPr lang="ru-RU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882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721523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составления индивидуального образовательного маршрута:</a:t>
            </a:r>
          </a:p>
          <a:p>
            <a:pPr algn="ctr"/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достижений и профессиональных затруднений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дорожной карты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 процесса достижения результатов 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142984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Риски реализации ИОМ и программы наставничества: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Составление ИОМ может быть формальным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 не являются достаточно реалистичными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Формальное отношение наставника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714488"/>
            <a:ext cx="5429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232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kabinet-10</cp:lastModifiedBy>
  <cp:revision>41</cp:revision>
  <dcterms:created xsi:type="dcterms:W3CDTF">2020-03-26T12:12:01Z</dcterms:created>
  <dcterms:modified xsi:type="dcterms:W3CDTF">2023-03-30T11:56:05Z</dcterms:modified>
</cp:coreProperties>
</file>