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АКТИОН «Образование»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28802"/>
            <a:ext cx="7772400" cy="28825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«Наставничество для развития профессиональных компетенций»</a:t>
            </a: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Лазарева Марина Владимировна </a:t>
            </a:r>
          </a:p>
          <a:p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зав. кафедры Петербургского университета технологий и экономики, ведущий эксперт Академии </a:t>
            </a:r>
            <a:r>
              <a:rPr lang="ru-RU" sz="17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РФ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31.03.2023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rai\РАЗНОЕ\Desktop\Актион Вебинар\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9124" y="0"/>
            <a:ext cx="457203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rai\РАЗНОЕ\Desktop\Актион Вебинар\1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1934" y="0"/>
            <a:ext cx="507206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urai\РАЗНОЕ\Desktop\Актион Вебинар\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6182" y="0"/>
            <a:ext cx="535781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urai\РАЗНОЕ\Desktop\Актион Вебинар\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142852"/>
            <a:ext cx="528641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urai\РАЗНОЕ\Desktop\Актион Вебинар\1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0"/>
            <a:ext cx="52863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i\РАЗНОЕ\Desktop\Актион Вебинар\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6182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i\РАЗНОЕ\Desktop\Актион Вебинар\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i\РАЗНОЕ\Desktop\Актион Вебинар\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0"/>
            <a:ext cx="528638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i\РАЗНОЕ\Desktop\Актион Вебинар\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i\РАЗНОЕ\Desktop\Актион Вебинар\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0"/>
            <a:ext cx="5143504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rai\РАЗНОЕ\Desktop\Актион Вебинар\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0"/>
            <a:ext cx="528638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rai\РАЗНОЕ\Desktop\Актион Вебинар\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6182" y="0"/>
            <a:ext cx="507209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rai\РАЗНОЕ\Desktop\Актион Вебинар\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1934" y="142852"/>
            <a:ext cx="471490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29</Words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АКТИОН «Образование»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АКТИОН «Образование»</dc:title>
  <dc:creator>Мурай М.В</dc:creator>
  <cp:lastModifiedBy>murai</cp:lastModifiedBy>
  <cp:revision>3</cp:revision>
  <dcterms:created xsi:type="dcterms:W3CDTF">2023-04-04T05:33:59Z</dcterms:created>
  <dcterms:modified xsi:type="dcterms:W3CDTF">2023-04-04T06:01:34Z</dcterms:modified>
</cp:coreProperties>
</file>